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1" r:id="rId4"/>
    <p:sldId id="264" r:id="rId5"/>
    <p:sldId id="257" r:id="rId6"/>
    <p:sldId id="258" r:id="rId7"/>
    <p:sldId id="265" r:id="rId8"/>
    <p:sldId id="256" r:id="rId9"/>
    <p:sldId id="266" r:id="rId10"/>
    <p:sldId id="260" r:id="rId11"/>
    <p:sldId id="268" r:id="rId12"/>
    <p:sldId id="259" r:id="rId1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89B78FEA-1FD6-4E51-AB1A-84BB5F2F92FE}">
          <p14:sldIdLst>
            <p14:sldId id="262"/>
          </p14:sldIdLst>
        </p14:section>
        <p14:section name="怎麼找到停車證申請單並進行申請" id="{5105F7D1-F9A9-4281-8824-6A89C3F2B259}">
          <p14:sldIdLst>
            <p14:sldId id="263"/>
            <p14:sldId id="261"/>
            <p14:sldId id="264"/>
          </p14:sldIdLst>
        </p14:section>
        <p14:section name="初次申請停車證" id="{3090394C-6AB9-4563-9E17-0D83D098C43E}">
          <p14:sldIdLst>
            <p14:sldId id="257"/>
            <p14:sldId id="258"/>
          </p14:sldIdLst>
        </p14:section>
        <p14:section name="換車後申請停車證" id="{CF1ED459-5743-4604-AD78-39F2C336BC30}">
          <p14:sldIdLst>
            <p14:sldId id="265"/>
            <p14:sldId id="256"/>
          </p14:sldIdLst>
        </p14:section>
        <p14:section name="廠商停車證申請" id="{929A873F-75A9-414D-A079-E489E23950B6}">
          <p14:sldIdLst>
            <p14:sldId id="266"/>
            <p14:sldId id="260"/>
          </p14:sldIdLst>
        </p14:section>
        <p14:section name="廠商臨時停車證申請" id="{0D6F4EC9-D881-4841-A989-48DBEE630A8F}">
          <p14:sldIdLst>
            <p14:sldId id="268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EB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37209F-66F9-499E-B2E6-FB2E8C3013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09D1913-B4EA-4995-8219-78E7DD8737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B2CB4CF-31D6-4174-998D-03482412B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365522F-CCC5-4B70-88C5-DF55BD746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905982A-FF72-411B-A4C9-A336F21CF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7579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5D0821-3D1C-4DA0-A25A-9FA7DDCB5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A57AC0C-8F0E-403D-90E6-1FED727AD8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77946F1-15C5-407E-8ED5-AF463C4D0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DAC21FF-C645-4BC2-AA80-84D8373BC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B85C204-FB66-4C94-85CD-E9AA3C4EE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52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9E1DC37C-18F3-40F5-8836-18B7A3AD4A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05DF78D-EA77-49E8-BCD4-AF1A9CDD9B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458DCEC-BB12-499D-B9C5-F0C47E2E0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E01A766-6BE2-4283-B42E-8CBB138DA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67FCE60-C8C7-4F48-9FA7-ABED140B6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063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BE6D3F-F4A6-457D-B00C-18EDDDC53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D50DB20-AE3A-4FA2-AE0F-BA0166B6B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B263077-D9F7-454D-AB50-B57543C33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174E4BE-C24A-4C53-AFE0-7B40BD6C6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389FD85-CE7C-415E-A051-042487ED4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3179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52BE8D-E85C-4C8A-81B1-AFAABC908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7B5C94B-046F-4A35-B96E-6EC6E7549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0584F0C-1074-4452-AF0D-1BD89C9FD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360B0FD-5A71-4F29-81BF-F0C6C19ED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77246ED-36EC-4713-99A5-BD1BA566B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001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6A42E4-5B04-4A6A-8EDC-C033713D8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0CCAA7D-720A-46BD-8392-501667C406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B17C258-632E-4A54-BE4E-5056E3A9E6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2ADF285-9474-49B7-8F29-A245D70C1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6E5EBE0-B5CE-4B29-9A02-E23803C0E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A9D329D-47F0-4C95-9E72-ED78DFD8C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309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6D8076-E31E-48EB-BF45-A0AEA52E2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83F9D60-E30C-4C9F-8428-24AEED5BB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0249C03C-DED2-47B8-8550-43A7CF707D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BDE0158-2B0E-41BD-9E35-175ABA212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7311846F-43DC-4CC1-BFB4-CA25C5E21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784F985-2284-4618-919D-F4A8B569E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4B87D0EE-A1B8-476F-AA8B-5522549FD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0A12C3F-6D59-4258-891E-AF1E1F511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6580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F79209-DD97-441C-8AB7-CC2146940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A6607DB4-0F90-4D43-AE33-9D1708812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E815D4D-26B0-45A5-AEF4-EEC754204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02B711E-A415-4F11-9C8B-F8058CC87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6586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1A3BEB95-E720-415A-9940-F5B7059BA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F6B6897-601F-4556-940A-AEF15A65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B0F4093-3839-4941-B1A7-4B93ACB2D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0776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EE38029-0FDE-491C-8085-25C83913F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7147759-DD8B-4CE4-B655-4385AC66E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A4384A2-9FB0-4B0E-88B2-9EC1D36DD8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CAA36D0-D79C-4C37-BFE1-40F1431E1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861FC76-10F5-4B78-AC2D-43A3039DE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4BD1785-2F10-4483-8BC7-F87864AD1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194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718910-3E0A-4A36-BD8D-D16410D41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121AD51-ECA4-4C7F-A79C-FF0DDC9EC3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4054BF5-06AA-46B8-A993-A88BA144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CB8A9A3-F353-43A5-968A-4E7E165EF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E0D5505-4542-4908-882F-1D1D8395D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9EEAEE8-6DBC-4269-86BA-D2C1A7D23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124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A407EA5-54B2-4580-A705-46FDEE98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2DD1744-75C7-439B-9AFF-F6381D6EE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EF958C6-BAA3-47F2-8B76-FF62B9E889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FB7A7-06A6-435E-91DA-5DB6142A34F1}" type="datetimeFigureOut">
              <a:rPr lang="zh-TW" altLang="en-US" smtClean="0"/>
              <a:t>2024/1/18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0186E52-EE84-4FB0-BB82-AE3132857D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94DBA71-7A51-4A99-855B-5D67FE41CC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75A76-F144-4447-8FBD-EF7AF509980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648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C887D1A-5D80-43A4-8688-9CCFE24B76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5487"/>
            <a:ext cx="9144000" cy="1591953"/>
          </a:xfrm>
          <a:noFill/>
        </p:spPr>
        <p:txBody>
          <a:bodyPr>
            <a:normAutofit/>
          </a:bodyPr>
          <a:lstStyle/>
          <a:p>
            <a:pPr algn="dist"/>
            <a:r>
              <a:rPr lang="zh-TW" altLang="en-US" sz="7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停車證申請填單步驟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0019C1C-EBBD-444E-913E-688844E1E8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29775" y="3269987"/>
            <a:ext cx="5932449" cy="2472896"/>
          </a:xfrm>
          <a:noFill/>
        </p:spPr>
        <p:txBody>
          <a:bodyPr>
            <a:noAutofit/>
          </a:bodyPr>
          <a:lstStyle/>
          <a:p>
            <a:pPr algn="l"/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怎麼找到停車證申請單並進行申請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P.2~4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初次申請停車證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P.5~6</a:t>
            </a:r>
          </a:p>
          <a:p>
            <a:pPr algn="l"/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換車後申請停車證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P.7~8</a:t>
            </a:r>
          </a:p>
          <a:p>
            <a:pPr algn="l"/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如何申請廠商停車證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P.9~10</a:t>
            </a:r>
          </a:p>
          <a:p>
            <a:pPr algn="l"/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如何申請廠商臨時停車證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P.11~12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hlinkClick r:id="rId2" action="ppaction://hlinksldjump"/>
            <a:extLst>
              <a:ext uri="{FF2B5EF4-FFF2-40B4-BE49-F238E27FC236}">
                <a16:creationId xmlns:a16="http://schemas.microsoft.com/office/drawing/2014/main" id="{60D1CD11-8893-4FEB-9CF8-AF6E1397AD29}"/>
              </a:ext>
            </a:extLst>
          </p:cNvPr>
          <p:cNvSpPr/>
          <p:nvPr/>
        </p:nvSpPr>
        <p:spPr>
          <a:xfrm>
            <a:off x="3066585" y="3269987"/>
            <a:ext cx="5932448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: 圓角 3">
            <a:hlinkClick r:id="rId3" action="ppaction://hlinksldjump"/>
            <a:extLst>
              <a:ext uri="{FF2B5EF4-FFF2-40B4-BE49-F238E27FC236}">
                <a16:creationId xmlns:a16="http://schemas.microsoft.com/office/drawing/2014/main" id="{3C39B01D-E8D2-4FBE-803E-D2D3A16A49B5}"/>
              </a:ext>
            </a:extLst>
          </p:cNvPr>
          <p:cNvSpPr/>
          <p:nvPr/>
        </p:nvSpPr>
        <p:spPr>
          <a:xfrm>
            <a:off x="3066584" y="3735665"/>
            <a:ext cx="5932447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: 圓角 5">
            <a:hlinkClick r:id="rId4" action="ppaction://hlinksldjump"/>
            <a:extLst>
              <a:ext uri="{FF2B5EF4-FFF2-40B4-BE49-F238E27FC236}">
                <a16:creationId xmlns:a16="http://schemas.microsoft.com/office/drawing/2014/main" id="{E56A70A5-32E7-436D-BE42-5D1C7A49D28B}"/>
              </a:ext>
            </a:extLst>
          </p:cNvPr>
          <p:cNvSpPr/>
          <p:nvPr/>
        </p:nvSpPr>
        <p:spPr>
          <a:xfrm>
            <a:off x="3066584" y="4162084"/>
            <a:ext cx="5995639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: 圓角 6">
            <a:hlinkClick r:id="rId5" action="ppaction://hlinksldjump"/>
            <a:extLst>
              <a:ext uri="{FF2B5EF4-FFF2-40B4-BE49-F238E27FC236}">
                <a16:creationId xmlns:a16="http://schemas.microsoft.com/office/drawing/2014/main" id="{9AFC449F-AF90-48C8-A6B0-C653946C3E07}"/>
              </a:ext>
            </a:extLst>
          </p:cNvPr>
          <p:cNvSpPr/>
          <p:nvPr/>
        </p:nvSpPr>
        <p:spPr>
          <a:xfrm>
            <a:off x="3066585" y="4672370"/>
            <a:ext cx="5995638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: 圓角 7">
            <a:hlinkClick r:id="rId6" action="ppaction://hlinksldjump"/>
            <a:extLst>
              <a:ext uri="{FF2B5EF4-FFF2-40B4-BE49-F238E27FC236}">
                <a16:creationId xmlns:a16="http://schemas.microsoft.com/office/drawing/2014/main" id="{98594AC3-79B8-4BDE-999A-6B030EDDC8DC}"/>
              </a:ext>
            </a:extLst>
          </p:cNvPr>
          <p:cNvSpPr/>
          <p:nvPr/>
        </p:nvSpPr>
        <p:spPr>
          <a:xfrm>
            <a:off x="3066585" y="5144730"/>
            <a:ext cx="5932446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35453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C33D22-302D-46BA-8B25-268C581E1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F76EDE4-5EAD-4F61-8D14-1D41319C4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257467E-79AC-47B8-AE53-6E0E795C77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17" t="6236" r="1128" b="141"/>
          <a:stretch/>
        </p:blipFill>
        <p:spPr>
          <a:xfrm>
            <a:off x="356839" y="0"/>
            <a:ext cx="1135076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04EA4F68-EC78-44B1-8A52-B8DDB85396B7}"/>
              </a:ext>
            </a:extLst>
          </p:cNvPr>
          <p:cNvSpPr txBox="1"/>
          <p:nvPr/>
        </p:nvSpPr>
        <p:spPr>
          <a:xfrm>
            <a:off x="5926224" y="4112459"/>
            <a:ext cx="5722620" cy="4770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依序完成資料填寫；上傳行照、駕照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94F6224B-FDE3-4536-86F1-4B17E0B8D6DF}"/>
              </a:ext>
            </a:extLst>
          </p:cNvPr>
          <p:cNvSpPr/>
          <p:nvPr/>
        </p:nvSpPr>
        <p:spPr>
          <a:xfrm flipV="1">
            <a:off x="2330111" y="1757359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EBC67785-6D00-4A7D-94EC-1551AE2CD74A}"/>
              </a:ext>
            </a:extLst>
          </p:cNvPr>
          <p:cNvSpPr/>
          <p:nvPr/>
        </p:nvSpPr>
        <p:spPr>
          <a:xfrm flipV="1">
            <a:off x="7924306" y="1780783"/>
            <a:ext cx="952065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DAE1455E-A483-4248-8674-003980C38AD0}"/>
              </a:ext>
            </a:extLst>
          </p:cNvPr>
          <p:cNvSpPr/>
          <p:nvPr/>
        </p:nvSpPr>
        <p:spPr>
          <a:xfrm flipV="1">
            <a:off x="4155194" y="2567681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DE22E6D2-4A54-4C50-B863-15C60A438E56}"/>
              </a:ext>
            </a:extLst>
          </p:cNvPr>
          <p:cNvSpPr/>
          <p:nvPr/>
        </p:nvSpPr>
        <p:spPr>
          <a:xfrm flipV="1">
            <a:off x="4155194" y="2796597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FC022581-0028-4C7D-A28F-3899EE1E834C}"/>
              </a:ext>
            </a:extLst>
          </p:cNvPr>
          <p:cNvSpPr/>
          <p:nvPr/>
        </p:nvSpPr>
        <p:spPr>
          <a:xfrm flipV="1">
            <a:off x="8141755" y="2567681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065671F8-5C1A-464B-AD43-D6EBABA6B650}"/>
              </a:ext>
            </a:extLst>
          </p:cNvPr>
          <p:cNvSpPr/>
          <p:nvPr/>
        </p:nvSpPr>
        <p:spPr>
          <a:xfrm flipV="1">
            <a:off x="8065554" y="3259745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4377FAFB-9DFA-45CB-9A66-94123712B220}"/>
              </a:ext>
            </a:extLst>
          </p:cNvPr>
          <p:cNvSpPr/>
          <p:nvPr/>
        </p:nvSpPr>
        <p:spPr>
          <a:xfrm>
            <a:off x="1884556" y="1690688"/>
            <a:ext cx="10181064" cy="4264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6548972D-F995-4CBB-8262-DD41FE18D356}"/>
              </a:ext>
            </a:extLst>
          </p:cNvPr>
          <p:cNvSpPr/>
          <p:nvPr/>
        </p:nvSpPr>
        <p:spPr>
          <a:xfrm>
            <a:off x="2888165" y="533785"/>
            <a:ext cx="4627757" cy="43495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179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DEAEA7A-7CD7-4D2B-BF61-288B82C99A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" t="7805" r="2663" b="5324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7D942E3-1FFB-4621-9CB6-E421BF5FC2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167" t="33786" r="20608" b="51727"/>
          <a:stretch/>
        </p:blipFill>
        <p:spPr>
          <a:xfrm>
            <a:off x="9017006" y="2050595"/>
            <a:ext cx="917522" cy="114980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1E9FB887-551A-4D8A-9FA7-B8122C5AF5B9}"/>
              </a:ext>
            </a:extLst>
          </p:cNvPr>
          <p:cNvSpPr txBox="1"/>
          <p:nvPr/>
        </p:nvSpPr>
        <p:spPr>
          <a:xfrm>
            <a:off x="2274845" y="5383783"/>
            <a:ext cx="3437715" cy="52322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廠商臨時停車證申請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13FDD35-F2BA-413B-922B-71C56583C678}"/>
              </a:ext>
            </a:extLst>
          </p:cNvPr>
          <p:cNvSpPr txBox="1"/>
          <p:nvPr/>
        </p:nvSpPr>
        <p:spPr>
          <a:xfrm>
            <a:off x="5917009" y="5214506"/>
            <a:ext cx="61820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停車證申請單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臨時停車證申請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廠商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)》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20743C06-F0C0-4D65-BF9A-68E8AF77F424}"/>
              </a:ext>
            </a:extLst>
          </p:cNvPr>
          <p:cNvSpPr/>
          <p:nvPr/>
        </p:nvSpPr>
        <p:spPr>
          <a:xfrm>
            <a:off x="3378820" y="3021978"/>
            <a:ext cx="2230245" cy="24532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2.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2FE6BCA7-DA80-4C53-A3CF-372437D02CE5}"/>
              </a:ext>
            </a:extLst>
          </p:cNvPr>
          <p:cNvSpPr/>
          <p:nvPr/>
        </p:nvSpPr>
        <p:spPr>
          <a:xfrm>
            <a:off x="1613211" y="432910"/>
            <a:ext cx="1475678" cy="22501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TW" dirty="0">
                <a:solidFill>
                  <a:srgbClr val="FF0000"/>
                </a:solidFill>
              </a:rPr>
              <a:t>1.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7173AA7A-D086-4AF2-985B-611CBB20FABC}"/>
              </a:ext>
            </a:extLst>
          </p:cNvPr>
          <p:cNvSpPr/>
          <p:nvPr/>
        </p:nvSpPr>
        <p:spPr>
          <a:xfrm>
            <a:off x="10789920" y="160020"/>
            <a:ext cx="1005840" cy="205740"/>
          </a:xfrm>
          <a:prstGeom prst="roundRect">
            <a:avLst/>
          </a:prstGeom>
          <a:solidFill>
            <a:srgbClr val="5EB3E9"/>
          </a:solidFill>
          <a:ln>
            <a:solidFill>
              <a:srgbClr val="5EB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213115A6-437C-4E65-9079-455CFD86CF37}"/>
              </a:ext>
            </a:extLst>
          </p:cNvPr>
          <p:cNvSpPr/>
          <p:nvPr/>
        </p:nvSpPr>
        <p:spPr>
          <a:xfrm flipV="1">
            <a:off x="3623652" y="2098420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C28D0DF7-3042-4B9B-9DFD-1A86D01856E5}"/>
              </a:ext>
            </a:extLst>
          </p:cNvPr>
          <p:cNvSpPr/>
          <p:nvPr/>
        </p:nvSpPr>
        <p:spPr>
          <a:xfrm flipV="1">
            <a:off x="9017001" y="2098420"/>
            <a:ext cx="917522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3" name="矩形: 圓角 12">
            <a:hlinkClick r:id="rId4" action="ppaction://hlinksldjump"/>
            <a:extLst>
              <a:ext uri="{FF2B5EF4-FFF2-40B4-BE49-F238E27FC236}">
                <a16:creationId xmlns:a16="http://schemas.microsoft.com/office/drawing/2014/main" id="{0A548DCC-2E3C-435D-8E49-21132AAC6B24}"/>
              </a:ext>
            </a:extLst>
          </p:cNvPr>
          <p:cNvSpPr/>
          <p:nvPr/>
        </p:nvSpPr>
        <p:spPr>
          <a:xfrm>
            <a:off x="5917009" y="5235472"/>
            <a:ext cx="3718934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0331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30609A7-F3D3-4C08-89E5-5DA063EAA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26D1B05-BF46-429C-A8AF-8AC754A5D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B79DF6F-9D70-418A-8406-8531F6E1B4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65" t="6189" r="1266" b="834"/>
          <a:stretch/>
        </p:blipFill>
        <p:spPr>
          <a:xfrm>
            <a:off x="449406" y="0"/>
            <a:ext cx="1129318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28DD4A1F-DBF9-4DEA-8A64-0EBCC167C12B}"/>
              </a:ext>
            </a:extLst>
          </p:cNvPr>
          <p:cNvSpPr/>
          <p:nvPr/>
        </p:nvSpPr>
        <p:spPr>
          <a:xfrm>
            <a:off x="2888165" y="533785"/>
            <a:ext cx="4627757" cy="43495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99EE4FB4-110A-4D73-BBB0-61D8EEB72F6C}"/>
              </a:ext>
            </a:extLst>
          </p:cNvPr>
          <p:cNvSpPr/>
          <p:nvPr/>
        </p:nvSpPr>
        <p:spPr>
          <a:xfrm>
            <a:off x="1884556" y="1723906"/>
            <a:ext cx="10181064" cy="45334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EF0A68F9-F102-448E-95EB-6F2313111BEA}"/>
              </a:ext>
            </a:extLst>
          </p:cNvPr>
          <p:cNvSpPr txBox="1"/>
          <p:nvPr/>
        </p:nvSpPr>
        <p:spPr>
          <a:xfrm>
            <a:off x="5926224" y="4112459"/>
            <a:ext cx="5722620" cy="47705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依序完成資料填寫；上傳行照、駕照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CA98318D-2AF6-4E3D-AD57-70E8E66D5AC3}"/>
              </a:ext>
            </a:extLst>
          </p:cNvPr>
          <p:cNvSpPr/>
          <p:nvPr/>
        </p:nvSpPr>
        <p:spPr>
          <a:xfrm flipV="1">
            <a:off x="2385866" y="1790812"/>
            <a:ext cx="669567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B06A1E82-63A1-4A2A-9C70-C0A8310B4289}"/>
              </a:ext>
            </a:extLst>
          </p:cNvPr>
          <p:cNvSpPr/>
          <p:nvPr/>
        </p:nvSpPr>
        <p:spPr>
          <a:xfrm flipV="1">
            <a:off x="8084634" y="1804228"/>
            <a:ext cx="832623" cy="1606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C238F068-03E9-4818-B74B-DC76D494F0EE}"/>
              </a:ext>
            </a:extLst>
          </p:cNvPr>
          <p:cNvSpPr/>
          <p:nvPr/>
        </p:nvSpPr>
        <p:spPr>
          <a:xfrm flipV="1">
            <a:off x="4222595" y="2590254"/>
            <a:ext cx="672790" cy="1752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53B7F36D-45DD-4C55-90B6-F820B9CF1DC2}"/>
              </a:ext>
            </a:extLst>
          </p:cNvPr>
          <p:cNvSpPr/>
          <p:nvPr/>
        </p:nvSpPr>
        <p:spPr>
          <a:xfrm flipV="1">
            <a:off x="4222595" y="2812814"/>
            <a:ext cx="672790" cy="1752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29A55A8F-E95B-4C3D-9835-6B65C6F1247C}"/>
              </a:ext>
            </a:extLst>
          </p:cNvPr>
          <p:cNvSpPr/>
          <p:nvPr/>
        </p:nvSpPr>
        <p:spPr>
          <a:xfrm flipV="1">
            <a:off x="8164550" y="2589231"/>
            <a:ext cx="672790" cy="1752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B922644E-BBCE-43F5-B517-355CF085AE49}"/>
              </a:ext>
            </a:extLst>
          </p:cNvPr>
          <p:cNvSpPr/>
          <p:nvPr/>
        </p:nvSpPr>
        <p:spPr>
          <a:xfrm flipV="1">
            <a:off x="8106936" y="3269280"/>
            <a:ext cx="672790" cy="17524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016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31E29F-DCA3-4329-9535-90D3184BE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234" y="585786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5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怎麼找到 停車證申請單？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87386212-79CF-4B40-A7B1-EE22EA007803}"/>
              </a:ext>
            </a:extLst>
          </p:cNvPr>
          <p:cNvSpPr txBox="1"/>
          <p:nvPr/>
        </p:nvSpPr>
        <p:spPr>
          <a:xfrm>
            <a:off x="693234" y="1672683"/>
            <a:ext cx="7792844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300000"/>
              </a:lnSpc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登入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作業流程管理系統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點選頁面左手邊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線上表單→使用者流程作業→流程作業→總務處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	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→停車證申請單→填單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即可開始進行申請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0DA97E10-2213-41C4-A0BD-5AFC5C7783A9}"/>
              </a:ext>
            </a:extLst>
          </p:cNvPr>
          <p:cNvGrpSpPr/>
          <p:nvPr/>
        </p:nvGrpSpPr>
        <p:grpSpPr>
          <a:xfrm>
            <a:off x="8813206" y="61811"/>
            <a:ext cx="2395628" cy="6796189"/>
            <a:chOff x="8813206" y="61811"/>
            <a:chExt cx="2395628" cy="6796189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EA551BD1-FAF3-401F-9402-5628C828C6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4796"/>
            <a:stretch/>
          </p:blipFill>
          <p:spPr>
            <a:xfrm>
              <a:off x="9070296" y="61811"/>
              <a:ext cx="2138538" cy="679618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DBF60BB3-C589-4933-99BD-63E9CEAA31AE}"/>
                </a:ext>
              </a:extLst>
            </p:cNvPr>
            <p:cNvSpPr/>
            <p:nvPr/>
          </p:nvSpPr>
          <p:spPr>
            <a:xfrm>
              <a:off x="8813207" y="881662"/>
              <a:ext cx="1516566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1.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2C73ACF7-8264-4AFA-A979-1DBA0020393D}"/>
                </a:ext>
              </a:extLst>
            </p:cNvPr>
            <p:cNvSpPr/>
            <p:nvPr/>
          </p:nvSpPr>
          <p:spPr>
            <a:xfrm>
              <a:off x="8813207" y="1166971"/>
              <a:ext cx="1516566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2.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11FD1448-2FB2-44B7-AE10-2D347396AF07}"/>
                </a:ext>
              </a:extLst>
            </p:cNvPr>
            <p:cNvSpPr/>
            <p:nvPr/>
          </p:nvSpPr>
          <p:spPr>
            <a:xfrm>
              <a:off x="8813207" y="1445036"/>
              <a:ext cx="1516566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3.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0" name="矩形: 圓角 9">
              <a:extLst>
                <a:ext uri="{FF2B5EF4-FFF2-40B4-BE49-F238E27FC236}">
                  <a16:creationId xmlns:a16="http://schemas.microsoft.com/office/drawing/2014/main" id="{80E039CB-8890-4CE9-A98C-2D2E0B308E2D}"/>
                </a:ext>
              </a:extLst>
            </p:cNvPr>
            <p:cNvSpPr/>
            <p:nvPr/>
          </p:nvSpPr>
          <p:spPr>
            <a:xfrm>
              <a:off x="8813207" y="1950747"/>
              <a:ext cx="1516566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4.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1" name="矩形: 圓角 10">
              <a:extLst>
                <a:ext uri="{FF2B5EF4-FFF2-40B4-BE49-F238E27FC236}">
                  <a16:creationId xmlns:a16="http://schemas.microsoft.com/office/drawing/2014/main" id="{D63ECA1F-E20E-42FA-9BF0-F729C7E6C7DE}"/>
                </a:ext>
              </a:extLst>
            </p:cNvPr>
            <p:cNvSpPr/>
            <p:nvPr/>
          </p:nvSpPr>
          <p:spPr>
            <a:xfrm>
              <a:off x="8813206" y="2507921"/>
              <a:ext cx="1869661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5.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2" name="矩形: 圓角 11">
              <a:extLst>
                <a:ext uri="{FF2B5EF4-FFF2-40B4-BE49-F238E27FC236}">
                  <a16:creationId xmlns:a16="http://schemas.microsoft.com/office/drawing/2014/main" id="{3E2A0276-C6C4-4F95-B8AF-C31FA8CFA283}"/>
                </a:ext>
              </a:extLst>
            </p:cNvPr>
            <p:cNvSpPr/>
            <p:nvPr/>
          </p:nvSpPr>
          <p:spPr>
            <a:xfrm>
              <a:off x="8813206" y="2803797"/>
              <a:ext cx="1869661" cy="25647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dirty="0">
                  <a:solidFill>
                    <a:srgbClr val="FF0000"/>
                  </a:solidFill>
                </a:rPr>
                <a:t>6.</a:t>
              </a:r>
              <a:endParaRPr lang="zh-TW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4970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E06A4CD-AEB7-48E0-97F1-15036019E9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5" r="123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304B74C4-1A19-42E2-8B69-12D4EFC731AA}"/>
              </a:ext>
            </a:extLst>
          </p:cNvPr>
          <p:cNvSpPr txBox="1"/>
          <p:nvPr/>
        </p:nvSpPr>
        <p:spPr>
          <a:xfrm>
            <a:off x="2230243" y="4906536"/>
            <a:ext cx="6400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找到停車證申請單後</a:t>
            </a:r>
            <a:endParaRPr lang="en-US" altLang="zh-TW" sz="4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會看見此畫面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F47A384A-8DB1-4711-8C61-747DC1664621}"/>
              </a:ext>
            </a:extLst>
          </p:cNvPr>
          <p:cNvSpPr/>
          <p:nvPr/>
        </p:nvSpPr>
        <p:spPr>
          <a:xfrm>
            <a:off x="3635298" y="2118732"/>
            <a:ext cx="479503" cy="1338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14F2E070-D803-4ECF-A95D-D665D72E3A48}"/>
              </a:ext>
            </a:extLst>
          </p:cNvPr>
          <p:cNvSpPr/>
          <p:nvPr/>
        </p:nvSpPr>
        <p:spPr>
          <a:xfrm>
            <a:off x="8816896" y="2115015"/>
            <a:ext cx="840059" cy="1338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1EF3A4E6-F0A0-4CD9-A707-C00141C3606A}"/>
              </a:ext>
            </a:extLst>
          </p:cNvPr>
          <p:cNvSpPr/>
          <p:nvPr/>
        </p:nvSpPr>
        <p:spPr>
          <a:xfrm>
            <a:off x="10572750" y="171450"/>
            <a:ext cx="1005840" cy="205740"/>
          </a:xfrm>
          <a:prstGeom prst="roundRect">
            <a:avLst/>
          </a:prstGeom>
          <a:solidFill>
            <a:srgbClr val="5EB3E9"/>
          </a:solidFill>
          <a:ln>
            <a:solidFill>
              <a:srgbClr val="5EB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6163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5A548C-AA48-4A4C-900B-9603AAE62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FAFA147-5D95-481D-8168-968C23C2A2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9E712DF-BC0F-473C-AF04-D2E3E00F2F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" t="7805" r="2663" b="5324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96512BD2-8F41-4B54-9DC8-F48764528E43}"/>
              </a:ext>
            </a:extLst>
          </p:cNvPr>
          <p:cNvSpPr/>
          <p:nvPr/>
        </p:nvSpPr>
        <p:spPr>
          <a:xfrm>
            <a:off x="3703319" y="2125386"/>
            <a:ext cx="479503" cy="1338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38C7332-7366-45C9-A6D1-0428DCC82BE2}"/>
              </a:ext>
            </a:extLst>
          </p:cNvPr>
          <p:cNvSpPr txBox="1"/>
          <p:nvPr/>
        </p:nvSpPr>
        <p:spPr>
          <a:xfrm>
            <a:off x="1899887" y="4914582"/>
            <a:ext cx="56536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依個人需求選擇</a:t>
            </a:r>
            <a:endParaRPr lang="en-US" altLang="zh-TW" sz="4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要申請何種停車證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E94FCBB-A8D1-4F08-B2C8-2C5D811C5301}"/>
              </a:ext>
            </a:extLst>
          </p:cNvPr>
          <p:cNvSpPr txBox="1"/>
          <p:nvPr/>
        </p:nvSpPr>
        <p:spPr>
          <a:xfrm>
            <a:off x="7430646" y="4645278"/>
            <a:ext cx="4413867" cy="2015936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適用於：新申請、換車、申請第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輛車、取消停車證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廠商的</a:t>
            </a:r>
            <a:r>
              <a:rPr lang="zh-TW" altLang="en-US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學年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廠商的</a:t>
            </a:r>
            <a:r>
              <a:rPr lang="zh-TW" altLang="en-US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臨時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 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(3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457200" indent="-4572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來賓的</a:t>
            </a:r>
            <a:r>
              <a:rPr lang="zh-TW" altLang="en-US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臨時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</a:t>
            </a:r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39CD8099-3A81-4022-9064-189168C20F90}"/>
              </a:ext>
            </a:extLst>
          </p:cNvPr>
          <p:cNvCxnSpPr>
            <a:cxnSpLocks/>
          </p:cNvCxnSpPr>
          <p:nvPr/>
        </p:nvCxnSpPr>
        <p:spPr>
          <a:xfrm>
            <a:off x="5509260" y="2259201"/>
            <a:ext cx="1817370" cy="25982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353C1182-B7AC-4FBA-9B63-E940B43388BF}"/>
              </a:ext>
            </a:extLst>
          </p:cNvPr>
          <p:cNvCxnSpPr>
            <a:cxnSpLocks/>
          </p:cNvCxnSpPr>
          <p:nvPr/>
        </p:nvCxnSpPr>
        <p:spPr>
          <a:xfrm>
            <a:off x="5509260" y="3405222"/>
            <a:ext cx="1817370" cy="14522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53EB29DB-1F4E-4E30-83B1-E6DFC8DF2961}"/>
              </a:ext>
            </a:extLst>
          </p:cNvPr>
          <p:cNvSpPr txBox="1"/>
          <p:nvPr/>
        </p:nvSpPr>
        <p:spPr>
          <a:xfrm>
            <a:off x="3464554" y="2647185"/>
            <a:ext cx="354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>
                <a:solidFill>
                  <a:srgbClr val="FF0000"/>
                </a:solidFill>
              </a:rPr>
              <a:t>1.</a:t>
            </a:r>
          </a:p>
          <a:p>
            <a:r>
              <a:rPr lang="en-US" altLang="zh-TW" sz="1200" dirty="0">
                <a:solidFill>
                  <a:srgbClr val="FF0000"/>
                </a:solidFill>
              </a:rPr>
              <a:t>2.</a:t>
            </a:r>
          </a:p>
          <a:p>
            <a:r>
              <a:rPr lang="en-US" altLang="zh-TW" sz="1200" dirty="0">
                <a:solidFill>
                  <a:srgbClr val="FF0000"/>
                </a:solidFill>
              </a:rPr>
              <a:t>3.</a:t>
            </a:r>
          </a:p>
          <a:p>
            <a:r>
              <a:rPr lang="en-US" altLang="zh-TW" sz="1200" dirty="0">
                <a:solidFill>
                  <a:srgbClr val="FF0000"/>
                </a:solidFill>
              </a:rPr>
              <a:t>4.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F1F1CAE8-34D5-42F0-A0B4-B0EC869BB95F}"/>
              </a:ext>
            </a:extLst>
          </p:cNvPr>
          <p:cNvSpPr/>
          <p:nvPr/>
        </p:nvSpPr>
        <p:spPr>
          <a:xfrm>
            <a:off x="10789920" y="160020"/>
            <a:ext cx="1005840" cy="205740"/>
          </a:xfrm>
          <a:prstGeom prst="roundRect">
            <a:avLst/>
          </a:prstGeom>
          <a:solidFill>
            <a:srgbClr val="5EB3E9"/>
          </a:solidFill>
          <a:ln>
            <a:solidFill>
              <a:srgbClr val="5EB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5" name="圖片 24">
            <a:extLst>
              <a:ext uri="{FF2B5EF4-FFF2-40B4-BE49-F238E27FC236}">
                <a16:creationId xmlns:a16="http://schemas.microsoft.com/office/drawing/2014/main" id="{3438D6D4-F89E-4B2E-B893-9F0EB4EF05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167" t="33786" r="20608" b="51727"/>
          <a:stretch/>
        </p:blipFill>
        <p:spPr>
          <a:xfrm>
            <a:off x="9017006" y="2050595"/>
            <a:ext cx="917522" cy="1149805"/>
          </a:xfrm>
          <a:prstGeom prst="rect">
            <a:avLst/>
          </a:prstGeom>
        </p:spPr>
      </p:pic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A6F23DB3-1040-4890-BEE3-E99316209182}"/>
              </a:ext>
            </a:extLst>
          </p:cNvPr>
          <p:cNvSpPr/>
          <p:nvPr/>
        </p:nvSpPr>
        <p:spPr>
          <a:xfrm>
            <a:off x="9006464" y="2126166"/>
            <a:ext cx="840059" cy="13381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154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>
            <a:extLst>
              <a:ext uri="{FF2B5EF4-FFF2-40B4-BE49-F238E27FC236}">
                <a16:creationId xmlns:a16="http://schemas.microsoft.com/office/drawing/2014/main" id="{2D13CE86-3FE5-49AD-A14A-5214EE2274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66" t="13001" r="452" b="10875"/>
          <a:stretch/>
        </p:blipFill>
        <p:spPr>
          <a:xfrm>
            <a:off x="-64304" y="-1"/>
            <a:ext cx="12192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文字方塊 21">
            <a:extLst>
              <a:ext uri="{FF2B5EF4-FFF2-40B4-BE49-F238E27FC236}">
                <a16:creationId xmlns:a16="http://schemas.microsoft.com/office/drawing/2014/main" id="{0625D555-7BF7-4AA9-B7E3-E9BCBB7AF2D1}"/>
              </a:ext>
            </a:extLst>
          </p:cNvPr>
          <p:cNvSpPr txBox="1"/>
          <p:nvPr/>
        </p:nvSpPr>
        <p:spPr>
          <a:xfrm>
            <a:off x="3474901" y="5339518"/>
            <a:ext cx="57105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停車證申請單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校內同仁汽機車停車證申請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新申請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118B9FB6-1D51-4156-A296-007D8F547CCB}"/>
              </a:ext>
            </a:extLst>
          </p:cNvPr>
          <p:cNvSpPr txBox="1"/>
          <p:nvPr/>
        </p:nvSpPr>
        <p:spPr>
          <a:xfrm>
            <a:off x="496226" y="5701155"/>
            <a:ext cx="2709750" cy="52322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初次申請停車證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D7035201-325C-4409-8AD8-5E4D9F25AD68}"/>
              </a:ext>
            </a:extLst>
          </p:cNvPr>
          <p:cNvSpPr/>
          <p:nvPr/>
        </p:nvSpPr>
        <p:spPr>
          <a:xfrm>
            <a:off x="1773044" y="3028778"/>
            <a:ext cx="1661532" cy="271983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3.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03E0C10D-DB1B-4782-A06B-9F7AD74E11D4}"/>
              </a:ext>
            </a:extLst>
          </p:cNvPr>
          <p:cNvSpPr/>
          <p:nvPr/>
        </p:nvSpPr>
        <p:spPr>
          <a:xfrm>
            <a:off x="2142149" y="1948678"/>
            <a:ext cx="601052" cy="1589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0A47613F-0D58-4570-9046-498DEC17E08C}"/>
              </a:ext>
            </a:extLst>
          </p:cNvPr>
          <p:cNvSpPr/>
          <p:nvPr/>
        </p:nvSpPr>
        <p:spPr>
          <a:xfrm>
            <a:off x="8118086" y="1959830"/>
            <a:ext cx="1014761" cy="3540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A566CCAE-5F71-4FF0-93FF-3EF495C7C6C5}"/>
              </a:ext>
            </a:extLst>
          </p:cNvPr>
          <p:cNvSpPr/>
          <p:nvPr/>
        </p:nvSpPr>
        <p:spPr>
          <a:xfrm>
            <a:off x="1773044" y="2313876"/>
            <a:ext cx="2531327" cy="35404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2.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2" name="矩形: 圓角 1">
            <a:extLst>
              <a:ext uri="{FF2B5EF4-FFF2-40B4-BE49-F238E27FC236}">
                <a16:creationId xmlns:a16="http://schemas.microsoft.com/office/drawing/2014/main" id="{D738A1BE-639D-4FDB-AC65-55D98C0F455F}"/>
              </a:ext>
            </a:extLst>
          </p:cNvPr>
          <p:cNvSpPr/>
          <p:nvPr/>
        </p:nvSpPr>
        <p:spPr>
          <a:xfrm>
            <a:off x="0" y="22302"/>
            <a:ext cx="1427356" cy="2812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TW" dirty="0">
                <a:solidFill>
                  <a:srgbClr val="FF0000"/>
                </a:solidFill>
              </a:rPr>
              <a:t>1.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6" name="矩形: 圓角 15">
            <a:hlinkClick r:id="rId3" action="ppaction://hlinksldjump"/>
            <a:extLst>
              <a:ext uri="{FF2B5EF4-FFF2-40B4-BE49-F238E27FC236}">
                <a16:creationId xmlns:a16="http://schemas.microsoft.com/office/drawing/2014/main" id="{4F76A93A-6806-49E8-8F12-9A105503251C}"/>
              </a:ext>
            </a:extLst>
          </p:cNvPr>
          <p:cNvSpPr/>
          <p:nvPr/>
        </p:nvSpPr>
        <p:spPr>
          <a:xfrm>
            <a:off x="3417845" y="5339518"/>
            <a:ext cx="3718934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9015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F2CE07-5A06-4869-8912-0E6850A96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A745EA-C8BC-4A83-A244-4554C3C07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61D8FD3-ACB3-4435-9B1B-A5736E36D9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25" t="9817"/>
          <a:stretch/>
        </p:blipFill>
        <p:spPr>
          <a:xfrm>
            <a:off x="0" y="-1"/>
            <a:ext cx="12192000" cy="6823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A2C1EC9-F571-43EF-8340-82453F21E750}"/>
              </a:ext>
            </a:extLst>
          </p:cNvPr>
          <p:cNvSpPr/>
          <p:nvPr/>
        </p:nvSpPr>
        <p:spPr>
          <a:xfrm flipV="1">
            <a:off x="2175602" y="1690688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BBBEE16-0F7C-4225-8FF5-1D2C0F150BE9}"/>
              </a:ext>
            </a:extLst>
          </p:cNvPr>
          <p:cNvSpPr/>
          <p:nvPr/>
        </p:nvSpPr>
        <p:spPr>
          <a:xfrm flipV="1">
            <a:off x="4112197" y="3010829"/>
            <a:ext cx="589901" cy="1633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9CA21E2F-8AA7-4F1A-937D-8A0729617B79}"/>
              </a:ext>
            </a:extLst>
          </p:cNvPr>
          <p:cNvSpPr/>
          <p:nvPr/>
        </p:nvSpPr>
        <p:spPr>
          <a:xfrm flipV="1">
            <a:off x="4112197" y="3254451"/>
            <a:ext cx="589901" cy="1633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804719F8-8088-463B-9B69-82E6BF6D04CF}"/>
              </a:ext>
            </a:extLst>
          </p:cNvPr>
          <p:cNvSpPr/>
          <p:nvPr/>
        </p:nvSpPr>
        <p:spPr>
          <a:xfrm flipV="1">
            <a:off x="8312491" y="3010829"/>
            <a:ext cx="589901" cy="1633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5AAB05FA-91FF-4358-80F5-A512E34A1018}"/>
              </a:ext>
            </a:extLst>
          </p:cNvPr>
          <p:cNvSpPr/>
          <p:nvPr/>
        </p:nvSpPr>
        <p:spPr>
          <a:xfrm flipV="1">
            <a:off x="3361349" y="6011859"/>
            <a:ext cx="586184" cy="40009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E85B1D49-8F1F-450E-B9CC-C7FAE1D1E725}"/>
              </a:ext>
            </a:extLst>
          </p:cNvPr>
          <p:cNvSpPr/>
          <p:nvPr/>
        </p:nvSpPr>
        <p:spPr>
          <a:xfrm flipV="1">
            <a:off x="6774737" y="5922147"/>
            <a:ext cx="796941" cy="30004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461BCA20-3751-4654-82ED-B2AA50B91838}"/>
              </a:ext>
            </a:extLst>
          </p:cNvPr>
          <p:cNvSpPr txBox="1"/>
          <p:nvPr/>
        </p:nvSpPr>
        <p:spPr>
          <a:xfrm>
            <a:off x="5956884" y="3807010"/>
            <a:ext cx="5686101" cy="8617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依序完成資料填寫；上傳行照、駕照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申請第二輛車、取消停車證亦是如此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: 圓角 23">
            <a:extLst>
              <a:ext uri="{FF2B5EF4-FFF2-40B4-BE49-F238E27FC236}">
                <a16:creationId xmlns:a16="http://schemas.microsoft.com/office/drawing/2014/main" id="{43DD9602-2EA3-4ADE-ACA4-20D3D8B65571}"/>
              </a:ext>
            </a:extLst>
          </p:cNvPr>
          <p:cNvSpPr/>
          <p:nvPr/>
        </p:nvSpPr>
        <p:spPr>
          <a:xfrm>
            <a:off x="2765503" y="365684"/>
            <a:ext cx="4853385" cy="426053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0E8A2722-2EA6-4434-A4CF-B70DD2437BA6}"/>
              </a:ext>
            </a:extLst>
          </p:cNvPr>
          <p:cNvSpPr/>
          <p:nvPr/>
        </p:nvSpPr>
        <p:spPr>
          <a:xfrm>
            <a:off x="8115300" y="1657550"/>
            <a:ext cx="1428750" cy="4096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C630F4AB-41E0-48FB-BF7A-C2AB2D1A4BA2}"/>
              </a:ext>
            </a:extLst>
          </p:cNvPr>
          <p:cNvSpPr/>
          <p:nvPr/>
        </p:nvSpPr>
        <p:spPr>
          <a:xfrm>
            <a:off x="1851103" y="1657551"/>
            <a:ext cx="10125308" cy="32824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9610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>
            <a:extLst>
              <a:ext uri="{FF2B5EF4-FFF2-40B4-BE49-F238E27FC236}">
                <a16:creationId xmlns:a16="http://schemas.microsoft.com/office/drawing/2014/main" id="{2D13CE86-3FE5-49AD-A14A-5214EE2274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66" t="13001" r="452" b="10875"/>
          <a:stretch/>
        </p:blipFill>
        <p:spPr>
          <a:xfrm>
            <a:off x="-64304" y="-1"/>
            <a:ext cx="12192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文字方塊 21">
            <a:extLst>
              <a:ext uri="{FF2B5EF4-FFF2-40B4-BE49-F238E27FC236}">
                <a16:creationId xmlns:a16="http://schemas.microsoft.com/office/drawing/2014/main" id="{0625D555-7BF7-4AA9-B7E3-E9BCBB7AF2D1}"/>
              </a:ext>
            </a:extLst>
          </p:cNvPr>
          <p:cNvSpPr txBox="1"/>
          <p:nvPr/>
        </p:nvSpPr>
        <p:spPr>
          <a:xfrm>
            <a:off x="4023814" y="5339518"/>
            <a:ext cx="57105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停車證申請單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校內同仁汽機車停車證申請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選擇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換車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118B9FB6-1D51-4156-A296-007D8F547CCB}"/>
              </a:ext>
            </a:extLst>
          </p:cNvPr>
          <p:cNvSpPr txBox="1"/>
          <p:nvPr/>
        </p:nvSpPr>
        <p:spPr>
          <a:xfrm>
            <a:off x="592822" y="5698581"/>
            <a:ext cx="3051995" cy="52836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換車後申請停車證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: 圓角 24">
            <a:extLst>
              <a:ext uri="{FF2B5EF4-FFF2-40B4-BE49-F238E27FC236}">
                <a16:creationId xmlns:a16="http://schemas.microsoft.com/office/drawing/2014/main" id="{03E0C10D-DB1B-4782-A06B-9F7AD74E11D4}"/>
              </a:ext>
            </a:extLst>
          </p:cNvPr>
          <p:cNvSpPr/>
          <p:nvPr/>
        </p:nvSpPr>
        <p:spPr>
          <a:xfrm>
            <a:off x="2142149" y="1948678"/>
            <a:ext cx="601052" cy="1589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0A47613F-0D58-4570-9046-498DEC17E08C}"/>
              </a:ext>
            </a:extLst>
          </p:cNvPr>
          <p:cNvSpPr/>
          <p:nvPr/>
        </p:nvSpPr>
        <p:spPr>
          <a:xfrm>
            <a:off x="8118086" y="1959830"/>
            <a:ext cx="1014761" cy="3540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185DDC34-87DF-4C24-B032-15FF1A374199}"/>
              </a:ext>
            </a:extLst>
          </p:cNvPr>
          <p:cNvSpPr/>
          <p:nvPr/>
        </p:nvSpPr>
        <p:spPr>
          <a:xfrm>
            <a:off x="1773044" y="2313876"/>
            <a:ext cx="2531327" cy="35404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2.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A5001FF-9F8C-47D3-AEB3-E7B5CF962A04}"/>
              </a:ext>
            </a:extLst>
          </p:cNvPr>
          <p:cNvSpPr/>
          <p:nvPr/>
        </p:nvSpPr>
        <p:spPr>
          <a:xfrm>
            <a:off x="1773044" y="3240648"/>
            <a:ext cx="1661532" cy="271983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3.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EA8C80AA-E2CE-4EAA-A61C-F0F5F4A235F5}"/>
              </a:ext>
            </a:extLst>
          </p:cNvPr>
          <p:cNvSpPr/>
          <p:nvPr/>
        </p:nvSpPr>
        <p:spPr>
          <a:xfrm>
            <a:off x="0" y="22302"/>
            <a:ext cx="1427356" cy="2812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TW" dirty="0">
                <a:solidFill>
                  <a:srgbClr val="FF0000"/>
                </a:solidFill>
              </a:rPr>
              <a:t>1.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2" name="矩形: 圓角 11">
            <a:hlinkClick r:id="rId3" action="ppaction://hlinksldjump"/>
            <a:extLst>
              <a:ext uri="{FF2B5EF4-FFF2-40B4-BE49-F238E27FC236}">
                <a16:creationId xmlns:a16="http://schemas.microsoft.com/office/drawing/2014/main" id="{70264077-C70F-4223-ACEC-6B4D0E80F778}"/>
              </a:ext>
            </a:extLst>
          </p:cNvPr>
          <p:cNvSpPr/>
          <p:nvPr/>
        </p:nvSpPr>
        <p:spPr>
          <a:xfrm>
            <a:off x="4122875" y="5339518"/>
            <a:ext cx="3718934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4564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AF274CD-B8DA-4DFE-8638-B1F0B10EA2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08" t="9551" r="945" b="1885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23D3695F-CAF1-4758-BA7A-DD1ED9D3DF40}"/>
              </a:ext>
            </a:extLst>
          </p:cNvPr>
          <p:cNvSpPr txBox="1"/>
          <p:nvPr/>
        </p:nvSpPr>
        <p:spPr>
          <a:xfrm>
            <a:off x="5993130" y="4179365"/>
            <a:ext cx="5722620" cy="4770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依序完成資料填寫；上傳行照、駕照</a:t>
            </a:r>
            <a:endParaRPr lang="en-US" altLang="zh-TW" sz="2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788D8984-3992-451D-9BAF-13276ECA7C87}"/>
              </a:ext>
            </a:extLst>
          </p:cNvPr>
          <p:cNvSpPr/>
          <p:nvPr/>
        </p:nvSpPr>
        <p:spPr>
          <a:xfrm>
            <a:off x="2705842" y="353714"/>
            <a:ext cx="5032268" cy="434956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44D58D82-C061-4179-A02A-63A34B6F28DA}"/>
              </a:ext>
            </a:extLst>
          </p:cNvPr>
          <p:cNvSpPr/>
          <p:nvPr/>
        </p:nvSpPr>
        <p:spPr>
          <a:xfrm>
            <a:off x="3889961" y="2298046"/>
            <a:ext cx="1836469" cy="3314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輸入舊車號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D85D729B-B971-4983-A1E4-1357D98A9CBD}"/>
              </a:ext>
            </a:extLst>
          </p:cNvPr>
          <p:cNvSpPr/>
          <p:nvPr/>
        </p:nvSpPr>
        <p:spPr>
          <a:xfrm>
            <a:off x="8023860" y="3052221"/>
            <a:ext cx="1360170" cy="3202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輸入新車號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43E6EF9D-4DE9-4236-88B9-51A97ABB003E}"/>
              </a:ext>
            </a:extLst>
          </p:cNvPr>
          <p:cNvSpPr/>
          <p:nvPr/>
        </p:nvSpPr>
        <p:spPr>
          <a:xfrm flipV="1">
            <a:off x="2175602" y="1690688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4DDB9139-88A7-4831-A868-D688977CD8B3}"/>
              </a:ext>
            </a:extLst>
          </p:cNvPr>
          <p:cNvSpPr/>
          <p:nvPr/>
        </p:nvSpPr>
        <p:spPr>
          <a:xfrm flipV="1">
            <a:off x="4190444" y="3084952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B39E8885-BABD-41DD-A869-3F3EC5A37505}"/>
              </a:ext>
            </a:extLst>
          </p:cNvPr>
          <p:cNvSpPr/>
          <p:nvPr/>
        </p:nvSpPr>
        <p:spPr>
          <a:xfrm flipV="1">
            <a:off x="4144724" y="3327580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5F29DFB6-6526-4A32-9171-6C08ED8F6E50}"/>
              </a:ext>
            </a:extLst>
          </p:cNvPr>
          <p:cNvSpPr/>
          <p:nvPr/>
        </p:nvSpPr>
        <p:spPr>
          <a:xfrm flipV="1">
            <a:off x="3396729" y="6092716"/>
            <a:ext cx="747995" cy="4115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08EF947A-1D84-454D-80D1-079A47F68AEB}"/>
              </a:ext>
            </a:extLst>
          </p:cNvPr>
          <p:cNvSpPr/>
          <p:nvPr/>
        </p:nvSpPr>
        <p:spPr>
          <a:xfrm flipV="1">
            <a:off x="6863019" y="6092715"/>
            <a:ext cx="747995" cy="2300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1291BE4A-36F2-4030-8C7E-7A4A684ACB04}"/>
              </a:ext>
            </a:extLst>
          </p:cNvPr>
          <p:cNvSpPr/>
          <p:nvPr/>
        </p:nvSpPr>
        <p:spPr>
          <a:xfrm flipV="1">
            <a:off x="8559489" y="6115937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20" name="矩形: 圓角 19">
            <a:extLst>
              <a:ext uri="{FF2B5EF4-FFF2-40B4-BE49-F238E27FC236}">
                <a16:creationId xmlns:a16="http://schemas.microsoft.com/office/drawing/2014/main" id="{4727823E-9885-4112-85F7-2E487B2F2163}"/>
              </a:ext>
            </a:extLst>
          </p:cNvPr>
          <p:cNvSpPr/>
          <p:nvPr/>
        </p:nvSpPr>
        <p:spPr>
          <a:xfrm flipV="1">
            <a:off x="8264538" y="1664126"/>
            <a:ext cx="1213999" cy="4251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8" name="矩形: 圓角 17">
            <a:extLst>
              <a:ext uri="{FF2B5EF4-FFF2-40B4-BE49-F238E27FC236}">
                <a16:creationId xmlns:a16="http://schemas.microsoft.com/office/drawing/2014/main" id="{EBAB22D7-F6E4-4F3C-AB5F-A8591FC6D1D3}"/>
              </a:ext>
            </a:extLst>
          </p:cNvPr>
          <p:cNvSpPr/>
          <p:nvPr/>
        </p:nvSpPr>
        <p:spPr>
          <a:xfrm>
            <a:off x="1828801" y="1664126"/>
            <a:ext cx="10236820" cy="32758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8634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DEAEA7A-7CD7-4D2B-BF61-288B82C99A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5" t="7805" r="2663" b="5324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7D942E3-1FFB-4621-9CB6-E421BF5FC2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167" t="33786" r="20608" b="51727"/>
          <a:stretch/>
        </p:blipFill>
        <p:spPr>
          <a:xfrm>
            <a:off x="9017006" y="2050595"/>
            <a:ext cx="917522" cy="1149805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A4622AE0-B1F0-43BA-9903-71DE73057A35}"/>
              </a:ext>
            </a:extLst>
          </p:cNvPr>
          <p:cNvSpPr txBox="1"/>
          <p:nvPr/>
        </p:nvSpPr>
        <p:spPr>
          <a:xfrm>
            <a:off x="2429107" y="5383783"/>
            <a:ext cx="2706030" cy="52322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廠商停車證申請</a:t>
            </a:r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99615AC-3583-452C-994E-AF0EE0794BDD}"/>
              </a:ext>
            </a:extLst>
          </p:cNvPr>
          <p:cNvSpPr txBox="1"/>
          <p:nvPr/>
        </p:nvSpPr>
        <p:spPr>
          <a:xfrm>
            <a:off x="5482120" y="5214506"/>
            <a:ext cx="61820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停車證申請單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pPr marL="342900" indent="-342900">
              <a:buAutoNum type="arabicPeriod"/>
            </a:pP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外包承攬商汽機車停車證申請</a:t>
            </a:r>
            <a:r>
              <a:rPr lang="en-US" altLang="zh-TW" sz="25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5592C444-B14E-471D-9065-E20848526E7B}"/>
              </a:ext>
            </a:extLst>
          </p:cNvPr>
          <p:cNvSpPr/>
          <p:nvPr/>
        </p:nvSpPr>
        <p:spPr>
          <a:xfrm>
            <a:off x="3389971" y="2854713"/>
            <a:ext cx="2230245" cy="24532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>
                <a:solidFill>
                  <a:srgbClr val="FF0000"/>
                </a:solidFill>
              </a:rPr>
              <a:t>2.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3F200CF4-5A8B-48CB-AF96-72D87C090371}"/>
              </a:ext>
            </a:extLst>
          </p:cNvPr>
          <p:cNvSpPr/>
          <p:nvPr/>
        </p:nvSpPr>
        <p:spPr>
          <a:xfrm>
            <a:off x="1613211" y="432910"/>
            <a:ext cx="1475678" cy="22501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TW" dirty="0">
                <a:solidFill>
                  <a:srgbClr val="FF0000"/>
                </a:solidFill>
              </a:rPr>
              <a:t>1.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916A08C8-76FE-497B-9914-234577DC799B}"/>
              </a:ext>
            </a:extLst>
          </p:cNvPr>
          <p:cNvSpPr/>
          <p:nvPr/>
        </p:nvSpPr>
        <p:spPr>
          <a:xfrm flipV="1">
            <a:off x="3623652" y="2098420"/>
            <a:ext cx="589901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09D88FB5-470A-4E15-95FA-BAE900B17E1E}"/>
              </a:ext>
            </a:extLst>
          </p:cNvPr>
          <p:cNvSpPr/>
          <p:nvPr/>
        </p:nvSpPr>
        <p:spPr>
          <a:xfrm flipV="1">
            <a:off x="9017001" y="2098420"/>
            <a:ext cx="917522" cy="1825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78C4DF98-C60C-45FD-BEB1-4ED3A1B077E2}"/>
              </a:ext>
            </a:extLst>
          </p:cNvPr>
          <p:cNvSpPr/>
          <p:nvPr/>
        </p:nvSpPr>
        <p:spPr>
          <a:xfrm>
            <a:off x="10789920" y="160020"/>
            <a:ext cx="1005840" cy="205740"/>
          </a:xfrm>
          <a:prstGeom prst="roundRect">
            <a:avLst/>
          </a:prstGeom>
          <a:solidFill>
            <a:srgbClr val="5EB3E9"/>
          </a:solidFill>
          <a:ln>
            <a:solidFill>
              <a:srgbClr val="5EB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: 圓角 12">
            <a:hlinkClick r:id="rId4" action="ppaction://hlinksldjump"/>
            <a:extLst>
              <a:ext uri="{FF2B5EF4-FFF2-40B4-BE49-F238E27FC236}">
                <a16:creationId xmlns:a16="http://schemas.microsoft.com/office/drawing/2014/main" id="{4F1F9750-3E75-4E4C-80BD-43FD3C76A038}"/>
              </a:ext>
            </a:extLst>
          </p:cNvPr>
          <p:cNvSpPr/>
          <p:nvPr/>
        </p:nvSpPr>
        <p:spPr>
          <a:xfrm>
            <a:off x="5482120" y="5235472"/>
            <a:ext cx="3718934" cy="4099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8007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378</Words>
  <Application>Microsoft Office PowerPoint</Application>
  <PresentationFormat>寬螢幕</PresentationFormat>
  <Paragraphs>60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7" baseType="lpstr">
      <vt:lpstr>微軟正黑體</vt:lpstr>
      <vt:lpstr>Arial</vt:lpstr>
      <vt:lpstr>Calibri</vt:lpstr>
      <vt:lpstr>Calibri Light</vt:lpstr>
      <vt:lpstr>Office 佈景主題</vt:lpstr>
      <vt:lpstr>停車證申請填單步驟</vt:lpstr>
      <vt:lpstr>怎麼找到 停車證申請單？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停車證申請填單步驟</dc:title>
  <dc:creator>user</dc:creator>
  <cp:lastModifiedBy>user</cp:lastModifiedBy>
  <cp:revision>37</cp:revision>
  <dcterms:created xsi:type="dcterms:W3CDTF">2024-01-17T07:32:58Z</dcterms:created>
  <dcterms:modified xsi:type="dcterms:W3CDTF">2024-01-18T01:34:22Z</dcterms:modified>
</cp:coreProperties>
</file>